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839BE5-71DD-2145-9481-EA25654FF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299" y="2235200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en-US"/>
              <a:t>Welcome </a:t>
            </a:r>
            <a:br>
              <a:rPr lang="en-US"/>
            </a:br>
            <a:r>
              <a:rPr lang="en-US"/>
              <a:t>                 To </a:t>
            </a:r>
            <a:br>
              <a:rPr lang="en-US"/>
            </a:br>
            <a:r>
              <a:rPr lang="en-US"/>
              <a:t>                     PRESENTATION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79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9388785E-E2B8-EC4B-8E95-B5056BA87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5547" y="410766"/>
            <a:ext cx="6304359" cy="6447234"/>
          </a:xfrm>
        </p:spPr>
      </p:pic>
    </p:spTree>
    <p:extLst>
      <p:ext uri="{BB962C8B-B14F-4D97-AF65-F5344CB8AC3E}">
        <p14:creationId xmlns="" xmlns:p14="http://schemas.microsoft.com/office/powerpoint/2010/main" val="338351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5E7419-7E75-4F46-A9AF-1C8306EF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b="1" i="1"/>
              <a:t>Thank </a:t>
            </a:r>
          </a:p>
          <a:p>
            <a:pPr marL="0" indent="0">
              <a:buNone/>
            </a:pPr>
            <a:r>
              <a:rPr lang="en-US" sz="8000" b="1" i="1"/>
              <a:t>             YOU.</a:t>
            </a:r>
          </a:p>
        </p:txBody>
      </p:sp>
    </p:spTree>
    <p:extLst>
      <p:ext uri="{BB962C8B-B14F-4D97-AF65-F5344CB8AC3E}">
        <p14:creationId xmlns="" xmlns:p14="http://schemas.microsoft.com/office/powerpoint/2010/main" val="247642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E3FE51-A05B-D249-9399-7168E65CD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000" b="1" i="1" dirty="0"/>
              <a:t>Name- </a:t>
            </a:r>
            <a:r>
              <a:rPr lang="en-US" sz="6000" b="1" i="1" dirty="0" err="1"/>
              <a:t>Nirmala</a:t>
            </a:r>
            <a:r>
              <a:rPr lang="en-US" sz="6000" b="1" i="1" dirty="0"/>
              <a:t> </a:t>
            </a:r>
            <a:r>
              <a:rPr lang="en-US" sz="6000" b="1" i="1" dirty="0" err="1"/>
              <a:t>sahu</a:t>
            </a:r>
            <a:endParaRPr lang="en-US" sz="6000" b="1" i="1" dirty="0"/>
          </a:p>
          <a:p>
            <a:pPr marL="0" indent="0">
              <a:buNone/>
            </a:pPr>
            <a:r>
              <a:rPr lang="en-US" sz="6000" b="1" i="1" dirty="0"/>
              <a:t>Class- Bsc2year</a:t>
            </a:r>
          </a:p>
          <a:p>
            <a:pPr marL="0" indent="0">
              <a:buNone/>
            </a:pPr>
            <a:r>
              <a:rPr lang="en-US" sz="6000" b="1" i="1" dirty="0"/>
              <a:t>Subject- </a:t>
            </a:r>
            <a:r>
              <a:rPr lang="en-US" sz="6000" b="1" i="1" dirty="0" smtClean="0"/>
              <a:t>physics</a:t>
            </a:r>
            <a:endParaRPr lang="en-US" sz="6000" b="1" i="1" dirty="0" smtClean="0"/>
          </a:p>
          <a:p>
            <a:pPr marL="0" indent="0">
              <a:buNone/>
            </a:pPr>
            <a:r>
              <a:rPr lang="en-US" sz="6000" b="1" i="1" dirty="0" smtClean="0"/>
              <a:t>Date – 02.06.2021</a:t>
            </a:r>
            <a:endParaRPr lang="en-US" sz="6000" b="1" i="1" dirty="0"/>
          </a:p>
          <a:p>
            <a:pPr marL="0" indent="0">
              <a:buNone/>
            </a:pPr>
            <a:r>
              <a:rPr lang="en-US" sz="6000" b="1" i="1" dirty="0"/>
              <a:t>College-</a:t>
            </a:r>
            <a:r>
              <a:rPr lang="en-US" sz="6000" b="1" i="1" dirty="0" err="1"/>
              <a:t>Govt.Naveen</a:t>
            </a:r>
            <a:r>
              <a:rPr lang="en-US" sz="6000" b="1" i="1" dirty="0"/>
              <a:t> College Gurur ,</a:t>
            </a:r>
            <a:r>
              <a:rPr lang="en-US" sz="6000" b="1" i="1" dirty="0" err="1"/>
              <a:t>Balod</a:t>
            </a:r>
            <a:r>
              <a:rPr lang="en-US" sz="6000" b="1" i="1" dirty="0"/>
              <a:t>(CG).</a:t>
            </a:r>
          </a:p>
        </p:txBody>
      </p:sp>
    </p:spTree>
    <p:extLst>
      <p:ext uri="{BB962C8B-B14F-4D97-AF65-F5344CB8AC3E}">
        <p14:creationId xmlns="" xmlns:p14="http://schemas.microsoft.com/office/powerpoint/2010/main" val="208044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4131F8-0760-184C-88A9-B109A54F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i="1"/>
              <a:t>Presentation Title –</a:t>
            </a:r>
          </a:p>
          <a:p>
            <a:pPr marL="0" indent="0">
              <a:buNone/>
            </a:pPr>
            <a:r>
              <a:rPr lang="en-US" sz="6000" b="1" i="1"/>
              <a:t>                       Ideal gas.</a:t>
            </a:r>
          </a:p>
        </p:txBody>
      </p:sp>
    </p:spTree>
    <p:extLst>
      <p:ext uri="{BB962C8B-B14F-4D97-AF65-F5344CB8AC3E}">
        <p14:creationId xmlns="" xmlns:p14="http://schemas.microsoft.com/office/powerpoint/2010/main" val="55502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696BAD-9009-C54F-919A-88A17DCA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Content-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D0E406-9CCC-534D-B8B0-6C1B5D9E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i="1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/>
              <a:t>Boyle’s Law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/>
              <a:t>Charle’s Law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/>
              <a:t>Ideal gas equation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/>
              <a:t>Van der waals Equation of state</a:t>
            </a:r>
          </a:p>
        </p:txBody>
      </p:sp>
    </p:spTree>
    <p:extLst>
      <p:ext uri="{BB962C8B-B14F-4D97-AF65-F5344CB8AC3E}">
        <p14:creationId xmlns="" xmlns:p14="http://schemas.microsoft.com/office/powerpoint/2010/main" val="192601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B4E398-0C2D-9641-A39C-C822E6E1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i="1">
                <a:solidFill>
                  <a:srgbClr val="C00000"/>
                </a:solidFill>
              </a:rPr>
              <a:t>Introduction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E500E42-6927-3042-AEFA-16DD93F38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115" y="154174"/>
            <a:ext cx="5131480" cy="6275201"/>
          </a:xfrm>
        </p:spPr>
      </p:pic>
    </p:spTree>
    <p:extLst>
      <p:ext uri="{BB962C8B-B14F-4D97-AF65-F5344CB8AC3E}">
        <p14:creationId xmlns="" xmlns:p14="http://schemas.microsoft.com/office/powerpoint/2010/main" val="347991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65B716-4FAC-FD43-A34A-7F6704F6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rgbClr val="C00000"/>
                </a:solidFill>
              </a:rPr>
              <a:t>2. Boyle’s Law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2329BB8-AABF-C041-BCC7-A97682647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6424" y="160735"/>
            <a:ext cx="6777920" cy="6697265"/>
          </a:xfrm>
        </p:spPr>
      </p:pic>
    </p:spTree>
    <p:extLst>
      <p:ext uri="{BB962C8B-B14F-4D97-AF65-F5344CB8AC3E}">
        <p14:creationId xmlns="" xmlns:p14="http://schemas.microsoft.com/office/powerpoint/2010/main" val="284864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6AC84A-D80B-CB4C-BE88-E8BA57A2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rgbClr val="C00000"/>
                </a:solidFill>
              </a:rPr>
              <a:t>3. Charlie’s law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F83B125-53C3-9B49-8A69-310674EE9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935" y="464343"/>
            <a:ext cx="6069476" cy="6250781"/>
          </a:xfrm>
        </p:spPr>
      </p:pic>
    </p:spTree>
    <p:extLst>
      <p:ext uri="{BB962C8B-B14F-4D97-AF65-F5344CB8AC3E}">
        <p14:creationId xmlns="" xmlns:p14="http://schemas.microsoft.com/office/powerpoint/2010/main" val="241691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60B1AF-D0F4-2B48-9B9F-89A48DBF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rgbClr val="C00000"/>
                </a:solidFill>
              </a:rPr>
              <a:t>4. Ideal gas equation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F953AF49-ED9E-B746-A844-0E007B32E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47" y="2249487"/>
            <a:ext cx="4089797" cy="4358481"/>
          </a:xfrm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65FAD742-540A-1140-A596-590FF999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95" y="2499519"/>
            <a:ext cx="5618458" cy="4358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622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F5273A-77D4-7242-A400-875EDC88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rgbClr val="C00000"/>
                </a:solidFill>
              </a:rPr>
              <a:t>5.Van der waals equation of state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4F6BA22-D2E8-184E-BCEC-086FA7D18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7000" y="2249487"/>
            <a:ext cx="5842906" cy="4233465"/>
          </a:xfrm>
        </p:spPr>
      </p:pic>
    </p:spTree>
    <p:extLst>
      <p:ext uri="{BB962C8B-B14F-4D97-AF65-F5344CB8AC3E}">
        <p14:creationId xmlns="" xmlns:p14="http://schemas.microsoft.com/office/powerpoint/2010/main" val="3265267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Circuit</vt:lpstr>
      <vt:lpstr>Welcome                   To                       PRESENTATION </vt:lpstr>
      <vt:lpstr>Slide 2</vt:lpstr>
      <vt:lpstr>Slide 3</vt:lpstr>
      <vt:lpstr>Content-</vt:lpstr>
      <vt:lpstr>Introduction</vt:lpstr>
      <vt:lpstr>2. Boyle’s Law</vt:lpstr>
      <vt:lpstr>3. Charlie’s law</vt:lpstr>
      <vt:lpstr>4. Ideal gas equation</vt:lpstr>
      <vt:lpstr>5.Van der waals equation of state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             To                       PRESENTATION </dc:title>
  <dc:creator>nirmalasahu042001@gmail.com</dc:creator>
  <cp:lastModifiedBy>GOVT.NAVEEN CO.GURUR</cp:lastModifiedBy>
  <cp:revision>15</cp:revision>
  <dcterms:created xsi:type="dcterms:W3CDTF">2021-07-25T13:52:42Z</dcterms:created>
  <dcterms:modified xsi:type="dcterms:W3CDTF">2022-04-07T11:21:34Z</dcterms:modified>
</cp:coreProperties>
</file>